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c8235b707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c8235b707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c8235b707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c8235b70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c8235b707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c8235b707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c8235b707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c8235b707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c8235b707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c8235b707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c8235b707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c8235b707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c8235b707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c8235b707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c8235b707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c8235b707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c8235b70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c8235b70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c8235b70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c8235b70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c8235b707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c8235b707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c8235b707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c8235b707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8235b707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8235b707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c8235b707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c8235b707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c8235b70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c8235b70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c8235b707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c8235b70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Semaine 1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By Alexandre Lesimple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Personnas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b="12778" l="36624" r="38100" t="0"/>
          <a:stretch/>
        </p:blipFill>
        <p:spPr>
          <a:xfrm>
            <a:off x="898067" y="689702"/>
            <a:ext cx="1055353" cy="140888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/>
        </p:nvSpPr>
        <p:spPr>
          <a:xfrm>
            <a:off x="594275" y="132250"/>
            <a:ext cx="2216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Mike, 23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Etudiant/Commercial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3"/>
          <p:cNvSpPr txBox="1"/>
          <p:nvPr/>
        </p:nvSpPr>
        <p:spPr>
          <a:xfrm>
            <a:off x="481425" y="2269550"/>
            <a:ext cx="2176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Organiser/rejoindre des soirées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Rencontrer de nouvelle personnes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2482902" y="132250"/>
            <a:ext cx="16629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Zoé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22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Etudiante/Dev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2370077" y="2269550"/>
            <a:ext cx="22167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Organiser/rejoindre des events gamer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Rencontrer de nouvelle personnes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2" name="Google Shape;202;p23"/>
          <p:cNvPicPr preferRelativeResize="0"/>
          <p:nvPr/>
        </p:nvPicPr>
        <p:blipFill rotWithShape="1">
          <a:blip r:embed="rId4">
            <a:alphaModFix/>
          </a:blip>
          <a:srcRect b="27351" l="17767" r="22431" t="0"/>
          <a:stretch/>
        </p:blipFill>
        <p:spPr>
          <a:xfrm>
            <a:off x="2765816" y="689703"/>
            <a:ext cx="1097133" cy="140888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/>
        </p:nvSpPr>
        <p:spPr>
          <a:xfrm>
            <a:off x="4484477" y="132250"/>
            <a:ext cx="16629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Chris,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20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Etudiant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4371525" y="2269550"/>
            <a:ext cx="2176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Organiser/rejoindre des events sportif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Rencontrer de nouvelle personnes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 rotWithShape="1">
          <a:blip r:embed="rId5">
            <a:alphaModFix/>
          </a:blip>
          <a:srcRect b="7175" l="19373" r="5854" t="0"/>
          <a:stretch/>
        </p:blipFill>
        <p:spPr>
          <a:xfrm>
            <a:off x="4675344" y="677375"/>
            <a:ext cx="1154781" cy="14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/>
        </p:nvSpPr>
        <p:spPr>
          <a:xfrm>
            <a:off x="6548015" y="132250"/>
            <a:ext cx="16629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Jessica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37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Mère de 2 enfants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3"/>
          <p:cNvSpPr txBox="1"/>
          <p:nvPr/>
        </p:nvSpPr>
        <p:spPr>
          <a:xfrm>
            <a:off x="6486050" y="2269550"/>
            <a:ext cx="2176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Organiser/rejoindre des sortie avec enfants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Rencontrer des parents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3"/>
          <p:cNvPicPr preferRelativeResize="0"/>
          <p:nvPr/>
        </p:nvPicPr>
        <p:blipFill rotWithShape="1">
          <a:blip r:embed="rId6">
            <a:alphaModFix/>
          </a:blip>
          <a:srcRect b="34111" l="23134" r="16193" t="1209"/>
          <a:stretch/>
        </p:blipFill>
        <p:spPr>
          <a:xfrm>
            <a:off x="6791751" y="643013"/>
            <a:ext cx="1175425" cy="1502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3"/>
          <p:cNvPicPr preferRelativeResize="0"/>
          <p:nvPr/>
        </p:nvPicPr>
        <p:blipFill rotWithShape="1">
          <a:blip r:embed="rId7">
            <a:alphaModFix/>
          </a:blip>
          <a:srcRect b="0" l="26883" r="30813" t="980"/>
          <a:stretch/>
        </p:blipFill>
        <p:spPr>
          <a:xfrm>
            <a:off x="898075" y="3413650"/>
            <a:ext cx="1154774" cy="152043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 txBox="1"/>
          <p:nvPr/>
        </p:nvSpPr>
        <p:spPr>
          <a:xfrm>
            <a:off x="2206000" y="3413650"/>
            <a:ext cx="2216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Morgan</a:t>
            </a: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67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Retraité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3"/>
          <p:cNvSpPr txBox="1"/>
          <p:nvPr/>
        </p:nvSpPr>
        <p:spPr>
          <a:xfrm>
            <a:off x="2052850" y="3981250"/>
            <a:ext cx="2176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Organiser/rejoindre des activités sénior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Rencontrer de nouvelle personnes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62676" y="3501850"/>
            <a:ext cx="1788948" cy="1344022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/>
          <p:nvPr/>
        </p:nvSpPr>
        <p:spPr>
          <a:xfrm>
            <a:off x="6791750" y="3413650"/>
            <a:ext cx="2216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Alexandre, 23 ans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CEO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6741475" y="3981250"/>
            <a:ext cx="21765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Augmenter la visibilité du site en vue de partenariat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Augmenter mon chiffre d’affaire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Arborescence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10775"/>
            <a:ext cx="8839203" cy="1408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Zoning et Wireframe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Version Pc</a:t>
            </a:r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00" y="1461625"/>
            <a:ext cx="8835100" cy="296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Version Tablette</a:t>
            </a:r>
            <a:endParaRPr/>
          </a:p>
        </p:txBody>
      </p:sp>
      <p:pic>
        <p:nvPicPr>
          <p:cNvPr id="241" name="Google Shape;2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965" y="1092100"/>
            <a:ext cx="5612822" cy="38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Version mobile</a:t>
            </a:r>
            <a:endParaRPr/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7600" y="1307850"/>
            <a:ext cx="3964560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555250" y="1393525"/>
            <a:ext cx="7038900" cy="324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Le Contexte</a:t>
            </a:r>
            <a:endParaRPr sz="1400"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Quoi ?</a:t>
            </a:r>
            <a:endParaRPr sz="1400"/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Comment ?</a:t>
            </a:r>
            <a:endParaRPr sz="1400"/>
          </a:p>
          <a:p>
            <a: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Nuage de mots</a:t>
            </a:r>
            <a:endParaRPr sz="1400"/>
          </a:p>
          <a:p>
            <a: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Moodboard</a:t>
            </a:r>
            <a:endParaRPr sz="1400"/>
          </a:p>
          <a:p>
            <a: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Personnas</a:t>
            </a:r>
            <a:endParaRPr sz="1400"/>
          </a:p>
          <a:p>
            <a: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Arborescence</a:t>
            </a:r>
            <a:endParaRPr sz="1400"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Zoning et Wireframe</a:t>
            </a:r>
            <a:endParaRPr sz="1400"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Version PC</a:t>
            </a:r>
            <a:endParaRPr sz="1400"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Version Tablette</a:t>
            </a:r>
            <a:endParaRPr sz="1400"/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fr" sz="1400"/>
              <a:t>Version Mobile</a:t>
            </a:r>
            <a:endParaRPr sz="1400"/>
          </a:p>
          <a:p>
            <a:pPr indent="0" lvl="0" mar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Contexte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Quoi ? </a:t>
            </a:r>
            <a:endParaRPr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Platforme permettant de participer / organiser des évènements de tout style :</a:t>
            </a:r>
            <a:endParaRPr/>
          </a:p>
          <a:p>
            <a:pPr indent="-311150" lvl="0" marL="137160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Sportif : Foot, Basket, Randonnées …</a:t>
            </a:r>
            <a:endParaRPr/>
          </a:p>
          <a:p>
            <a:pPr indent="-311150" lvl="0" marL="13716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E-sportif : Fifa, LAN ...</a:t>
            </a:r>
            <a:endParaRPr/>
          </a:p>
          <a:p>
            <a:pPr indent="-311150" lvl="0" marL="13716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Soirée, apéros, </a:t>
            </a:r>
            <a:r>
              <a:rPr lang="fr"/>
              <a:t>barbecue</a:t>
            </a:r>
            <a:r>
              <a:rPr lang="fr"/>
              <a:t>, </a:t>
            </a:r>
            <a:r>
              <a:rPr lang="fr"/>
              <a:t>anniversaire</a:t>
            </a:r>
            <a:r>
              <a:rPr lang="fr"/>
              <a:t> </a:t>
            </a:r>
            <a:r>
              <a:rPr lang="fr"/>
              <a:t>...</a:t>
            </a:r>
            <a:endParaRPr/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?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Système d’annonce avec personnalisation  de l’évènement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Possibilité  de financement  au choix =&gt; l’orga décide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Top organisateur/squatteur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Système de notation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Nuage de mot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1244351" y="431211"/>
            <a:ext cx="7208475" cy="4281100"/>
          </a:xfrm>
          <a:custGeom>
            <a:pathLst>
              <a:path extrusionOk="0" h="171244" w="288339">
                <a:moveTo>
                  <a:pt x="115876" y="146320"/>
                </a:moveTo>
                <a:cubicBezTo>
                  <a:pt x="102379" y="160406"/>
                  <a:pt x="80537" y="170775"/>
                  <a:pt x="61309" y="167479"/>
                </a:cubicBezTo>
                <a:cubicBezTo>
                  <a:pt x="55131" y="166420"/>
                  <a:pt x="48586" y="164004"/>
                  <a:pt x="44327" y="159405"/>
                </a:cubicBezTo>
                <a:cubicBezTo>
                  <a:pt x="40887" y="155690"/>
                  <a:pt x="41765" y="148707"/>
                  <a:pt x="37645" y="145764"/>
                </a:cubicBezTo>
                <a:cubicBezTo>
                  <a:pt x="36425" y="144893"/>
                  <a:pt x="36335" y="146604"/>
                  <a:pt x="34861" y="146877"/>
                </a:cubicBezTo>
                <a:cubicBezTo>
                  <a:pt x="30936" y="147604"/>
                  <a:pt x="26776" y="147509"/>
                  <a:pt x="22890" y="146599"/>
                </a:cubicBezTo>
                <a:cubicBezTo>
                  <a:pt x="15282" y="144818"/>
                  <a:pt x="8763" y="138770"/>
                  <a:pt x="4237" y="132400"/>
                </a:cubicBezTo>
                <a:cubicBezTo>
                  <a:pt x="-2442" y="123000"/>
                  <a:pt x="-764" y="106863"/>
                  <a:pt x="6464" y="97878"/>
                </a:cubicBezTo>
                <a:cubicBezTo>
                  <a:pt x="10541" y="92810"/>
                  <a:pt x="15509" y="88371"/>
                  <a:pt x="20941" y="84793"/>
                </a:cubicBezTo>
                <a:cubicBezTo>
                  <a:pt x="22297" y="83900"/>
                  <a:pt x="25530" y="83858"/>
                  <a:pt x="25117" y="82288"/>
                </a:cubicBezTo>
                <a:cubicBezTo>
                  <a:pt x="23287" y="75333"/>
                  <a:pt x="19255" y="69022"/>
                  <a:pt x="17878" y="61964"/>
                </a:cubicBezTo>
                <a:cubicBezTo>
                  <a:pt x="15588" y="50227"/>
                  <a:pt x="18588" y="36717"/>
                  <a:pt x="25395" y="26885"/>
                </a:cubicBezTo>
                <a:cubicBezTo>
                  <a:pt x="28723" y="22077"/>
                  <a:pt x="33850" y="17679"/>
                  <a:pt x="39594" y="16584"/>
                </a:cubicBezTo>
                <a:cubicBezTo>
                  <a:pt x="43971" y="15750"/>
                  <a:pt x="49088" y="19072"/>
                  <a:pt x="52957" y="16863"/>
                </a:cubicBezTo>
                <a:cubicBezTo>
                  <a:pt x="59107" y="13351"/>
                  <a:pt x="64350" y="8016"/>
                  <a:pt x="71053" y="5727"/>
                </a:cubicBezTo>
                <a:cubicBezTo>
                  <a:pt x="87091" y="250"/>
                  <a:pt x="105040" y="-1428"/>
                  <a:pt x="121723" y="1551"/>
                </a:cubicBezTo>
                <a:cubicBezTo>
                  <a:pt x="131189" y="3241"/>
                  <a:pt x="140346" y="7231"/>
                  <a:pt x="148450" y="12408"/>
                </a:cubicBezTo>
                <a:cubicBezTo>
                  <a:pt x="151003" y="14039"/>
                  <a:pt x="153448" y="15946"/>
                  <a:pt x="155410" y="18255"/>
                </a:cubicBezTo>
                <a:cubicBezTo>
                  <a:pt x="155895" y="18826"/>
                  <a:pt x="157875" y="23768"/>
                  <a:pt x="158750" y="23823"/>
                </a:cubicBezTo>
                <a:cubicBezTo>
                  <a:pt x="160648" y="23941"/>
                  <a:pt x="163254" y="20461"/>
                  <a:pt x="167659" y="17976"/>
                </a:cubicBezTo>
                <a:cubicBezTo>
                  <a:pt x="172478" y="15258"/>
                  <a:pt x="177589" y="12850"/>
                  <a:pt x="182972" y="11573"/>
                </a:cubicBezTo>
                <a:cubicBezTo>
                  <a:pt x="203203" y="6772"/>
                  <a:pt x="227080" y="3009"/>
                  <a:pt x="245334" y="12965"/>
                </a:cubicBezTo>
                <a:cubicBezTo>
                  <a:pt x="253660" y="17506"/>
                  <a:pt x="257711" y="27503"/>
                  <a:pt x="262316" y="35794"/>
                </a:cubicBezTo>
                <a:cubicBezTo>
                  <a:pt x="266228" y="42838"/>
                  <a:pt x="277309" y="42837"/>
                  <a:pt x="282640" y="48879"/>
                </a:cubicBezTo>
                <a:cubicBezTo>
                  <a:pt x="288143" y="55116"/>
                  <a:pt x="289390" y="65310"/>
                  <a:pt x="287373" y="73379"/>
                </a:cubicBezTo>
                <a:cubicBezTo>
                  <a:pt x="285188" y="82119"/>
                  <a:pt x="277898" y="90303"/>
                  <a:pt x="269555" y="93702"/>
                </a:cubicBezTo>
                <a:cubicBezTo>
                  <a:pt x="265687" y="95278"/>
                  <a:pt x="261194" y="94268"/>
                  <a:pt x="257027" y="93981"/>
                </a:cubicBezTo>
                <a:cubicBezTo>
                  <a:pt x="255731" y="93892"/>
                  <a:pt x="253383" y="92707"/>
                  <a:pt x="253129" y="93981"/>
                </a:cubicBezTo>
                <a:cubicBezTo>
                  <a:pt x="252725" y="96002"/>
                  <a:pt x="255415" y="97421"/>
                  <a:pt x="256748" y="98992"/>
                </a:cubicBezTo>
                <a:cubicBezTo>
                  <a:pt x="261146" y="104175"/>
                  <a:pt x="264981" y="109983"/>
                  <a:pt x="267606" y="116253"/>
                </a:cubicBezTo>
                <a:cubicBezTo>
                  <a:pt x="272940" y="128996"/>
                  <a:pt x="273203" y="147979"/>
                  <a:pt x="263152" y="157456"/>
                </a:cubicBezTo>
                <a:cubicBezTo>
                  <a:pt x="252473" y="167524"/>
                  <a:pt x="233833" y="168727"/>
                  <a:pt x="219721" y="164695"/>
                </a:cubicBezTo>
                <a:cubicBezTo>
                  <a:pt x="213557" y="162934"/>
                  <a:pt x="207591" y="160414"/>
                  <a:pt x="201903" y="157456"/>
                </a:cubicBezTo>
                <a:cubicBezTo>
                  <a:pt x="199022" y="155958"/>
                  <a:pt x="196758" y="151939"/>
                  <a:pt x="193551" y="152445"/>
                </a:cubicBezTo>
                <a:cubicBezTo>
                  <a:pt x="190246" y="152967"/>
                  <a:pt x="190349" y="158431"/>
                  <a:pt x="187983" y="160797"/>
                </a:cubicBezTo>
                <a:cubicBezTo>
                  <a:pt x="182670" y="166109"/>
                  <a:pt x="175061" y="169254"/>
                  <a:pt x="167659" y="170541"/>
                </a:cubicBezTo>
                <a:cubicBezTo>
                  <a:pt x="148674" y="173842"/>
                  <a:pt x="121148" y="164875"/>
                  <a:pt x="115041" y="14659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Google Shape;169;p19"/>
          <p:cNvSpPr txBox="1"/>
          <p:nvPr/>
        </p:nvSpPr>
        <p:spPr>
          <a:xfrm rot="-1277738">
            <a:off x="2589177" y="1245816"/>
            <a:ext cx="946637" cy="4871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Festif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 rot="5180867">
            <a:off x="6368140" y="2922316"/>
            <a:ext cx="946623" cy="4743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Utile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9"/>
          <p:cNvSpPr txBox="1"/>
          <p:nvPr/>
        </p:nvSpPr>
        <p:spPr>
          <a:xfrm rot="1843166">
            <a:off x="2293374" y="3247987"/>
            <a:ext cx="1640845" cy="4912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Vacance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 rot="-1408978">
            <a:off x="6067079" y="1390340"/>
            <a:ext cx="1142853" cy="4471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Besoin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 rot="-259130">
            <a:off x="4589395" y="3612602"/>
            <a:ext cx="1270809" cy="5051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Sunset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 rot="2700770">
            <a:off x="4443930" y="2328253"/>
            <a:ext cx="946745" cy="487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</a:t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Moodboard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716813" y="584650"/>
            <a:ext cx="16326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Sunset</a:t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725" y="1386375"/>
            <a:ext cx="4176775" cy="336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1"/>
          <p:cNvSpPr txBox="1"/>
          <p:nvPr>
            <p:ph type="title"/>
          </p:nvPr>
        </p:nvSpPr>
        <p:spPr>
          <a:xfrm>
            <a:off x="6066438" y="584650"/>
            <a:ext cx="16326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Vacance</a:t>
            </a:r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3900" y="1370350"/>
            <a:ext cx="4217699" cy="3389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